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21f9493f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21f9493f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21f9493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21f9493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21f9493f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21f9493f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21f9493f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21f9493f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x and y are not related then it will be a circle not ellipse. And covariance will be zero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3935d9c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3935d9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21f9493f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21f9493f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3935d9c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3935d9c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3935d9c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3935d9c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3935d9c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3935d9c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3935d9cf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3935d9c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21f9493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21f9493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3935d9c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3935d9c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3935d9c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3935d9c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3935d9c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3935d9c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3935d9cf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3935d9c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3935d9cf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3935d9cf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V1 and V2 are eigenvectors which are orthogonal. The dot product is zero. They are basis of my new coordinate system and hence have to be perpendicular.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https://www.youtube.com/watch?v=MLaJbA82nzk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21f9493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21f9493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ee6f7c5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ee6f7c5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21f9493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21f9493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ee6f7c5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ee6f7c5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21f9493f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21f9493f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21f9493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21f9493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21f9493f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21f9493f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variance is Principle component 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4539"/>
            <a:ext cx="9143999" cy="461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"/>
            <a:ext cx="9143999" cy="514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337"/>
            <a:ext cx="9144001" cy="501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1"/>
            <a:ext cx="9143999" cy="510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438150"/>
            <a:ext cx="77533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479"/>
            <a:ext cx="9144001" cy="215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609600"/>
            <a:ext cx="76009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63" y="828675"/>
            <a:ext cx="67722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8" y="1671638"/>
            <a:ext cx="43529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981075"/>
            <a:ext cx="45243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1209675"/>
            <a:ext cx="78581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576263"/>
            <a:ext cx="75819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3" y="419100"/>
            <a:ext cx="768667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6"/>
            <a:ext cx="9144001" cy="35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414338"/>
            <a:ext cx="752475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452438"/>
            <a:ext cx="67532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661988"/>
            <a:ext cx="87344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766763"/>
            <a:ext cx="87915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893"/>
            <a:ext cx="9143999" cy="387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975"/>
            <a:ext cx="88392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85"/>
            <a:ext cx="9144000" cy="489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410"/>
            <a:ext cx="9143999" cy="376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36" y="152400"/>
            <a:ext cx="8880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